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9" r:id="rId2"/>
    <p:sldId id="257" r:id="rId3"/>
    <p:sldId id="258" r:id="rId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1" d="100"/>
          <a:sy n="101" d="100"/>
        </p:scale>
        <p:origin x="-348" y="65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slide" Target="slides/slide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AU"/>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AU"/>
          </a:p>
        </p:txBody>
      </p:sp>
      <p:sp>
        <p:nvSpPr>
          <p:cNvPr id="4" name="Date Placeholder 3"/>
          <p:cNvSpPr>
            <a:spLocks noGrp="1"/>
          </p:cNvSpPr>
          <p:nvPr>
            <p:ph type="dt" sz="half" idx="10"/>
          </p:nvPr>
        </p:nvSpPr>
        <p:spPr/>
        <p:txBody>
          <a:bodyPr/>
          <a:lstStyle/>
          <a:p>
            <a:fld id="{242917EC-4977-49E8-80BA-A51EB56240BA}" type="datetimeFigureOut">
              <a:rPr lang="en-AU" smtClean="0"/>
              <a:t>5/06/2012</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5CAADB03-8E00-4985-954E-6363CB6E02B3}" type="slidenum">
              <a:rPr lang="en-AU" smtClean="0"/>
              <a:t>‹#›</a:t>
            </a:fld>
            <a:endParaRPr lang="en-AU"/>
          </a:p>
        </p:txBody>
      </p:sp>
    </p:spTree>
    <p:extLst>
      <p:ext uri="{BB962C8B-B14F-4D97-AF65-F5344CB8AC3E}">
        <p14:creationId xmlns:p14="http://schemas.microsoft.com/office/powerpoint/2010/main" val="170709422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AU"/>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Date Placeholder 3"/>
          <p:cNvSpPr>
            <a:spLocks noGrp="1"/>
          </p:cNvSpPr>
          <p:nvPr>
            <p:ph type="dt" sz="half" idx="10"/>
          </p:nvPr>
        </p:nvSpPr>
        <p:spPr/>
        <p:txBody>
          <a:bodyPr/>
          <a:lstStyle/>
          <a:p>
            <a:fld id="{242917EC-4977-49E8-80BA-A51EB56240BA}" type="datetimeFigureOut">
              <a:rPr lang="en-AU" smtClean="0"/>
              <a:t>5/06/2012</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5CAADB03-8E00-4985-954E-6363CB6E02B3}" type="slidenum">
              <a:rPr lang="en-AU" smtClean="0"/>
              <a:t>‹#›</a:t>
            </a:fld>
            <a:endParaRPr lang="en-AU"/>
          </a:p>
        </p:txBody>
      </p:sp>
    </p:spTree>
    <p:extLst>
      <p:ext uri="{BB962C8B-B14F-4D97-AF65-F5344CB8AC3E}">
        <p14:creationId xmlns:p14="http://schemas.microsoft.com/office/powerpoint/2010/main" val="345416960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AU"/>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Date Placeholder 3"/>
          <p:cNvSpPr>
            <a:spLocks noGrp="1"/>
          </p:cNvSpPr>
          <p:nvPr>
            <p:ph type="dt" sz="half" idx="10"/>
          </p:nvPr>
        </p:nvSpPr>
        <p:spPr/>
        <p:txBody>
          <a:bodyPr/>
          <a:lstStyle/>
          <a:p>
            <a:fld id="{242917EC-4977-49E8-80BA-A51EB56240BA}" type="datetimeFigureOut">
              <a:rPr lang="en-AU" smtClean="0"/>
              <a:t>5/06/2012</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5CAADB03-8E00-4985-954E-6363CB6E02B3}" type="slidenum">
              <a:rPr lang="en-AU" smtClean="0"/>
              <a:t>‹#›</a:t>
            </a:fld>
            <a:endParaRPr lang="en-AU"/>
          </a:p>
        </p:txBody>
      </p:sp>
    </p:spTree>
    <p:extLst>
      <p:ext uri="{BB962C8B-B14F-4D97-AF65-F5344CB8AC3E}">
        <p14:creationId xmlns:p14="http://schemas.microsoft.com/office/powerpoint/2010/main" val="24163245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AU"/>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Date Placeholder 3"/>
          <p:cNvSpPr>
            <a:spLocks noGrp="1"/>
          </p:cNvSpPr>
          <p:nvPr>
            <p:ph type="dt" sz="half" idx="10"/>
          </p:nvPr>
        </p:nvSpPr>
        <p:spPr/>
        <p:txBody>
          <a:bodyPr/>
          <a:lstStyle/>
          <a:p>
            <a:fld id="{242917EC-4977-49E8-80BA-A51EB56240BA}" type="datetimeFigureOut">
              <a:rPr lang="en-AU" smtClean="0"/>
              <a:t>5/06/2012</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5CAADB03-8E00-4985-954E-6363CB6E02B3}" type="slidenum">
              <a:rPr lang="en-AU" smtClean="0"/>
              <a:t>‹#›</a:t>
            </a:fld>
            <a:endParaRPr lang="en-AU"/>
          </a:p>
        </p:txBody>
      </p:sp>
    </p:spTree>
    <p:extLst>
      <p:ext uri="{BB962C8B-B14F-4D97-AF65-F5344CB8AC3E}">
        <p14:creationId xmlns:p14="http://schemas.microsoft.com/office/powerpoint/2010/main" val="29013390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AU"/>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42917EC-4977-49E8-80BA-A51EB56240BA}" type="datetimeFigureOut">
              <a:rPr lang="en-AU" smtClean="0"/>
              <a:t>5/06/2012</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5CAADB03-8E00-4985-954E-6363CB6E02B3}" type="slidenum">
              <a:rPr lang="en-AU" smtClean="0"/>
              <a:t>‹#›</a:t>
            </a:fld>
            <a:endParaRPr lang="en-AU"/>
          </a:p>
        </p:txBody>
      </p:sp>
    </p:spTree>
    <p:extLst>
      <p:ext uri="{BB962C8B-B14F-4D97-AF65-F5344CB8AC3E}">
        <p14:creationId xmlns:p14="http://schemas.microsoft.com/office/powerpoint/2010/main" val="258227417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AU"/>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5" name="Date Placeholder 4"/>
          <p:cNvSpPr>
            <a:spLocks noGrp="1"/>
          </p:cNvSpPr>
          <p:nvPr>
            <p:ph type="dt" sz="half" idx="10"/>
          </p:nvPr>
        </p:nvSpPr>
        <p:spPr/>
        <p:txBody>
          <a:bodyPr/>
          <a:lstStyle/>
          <a:p>
            <a:fld id="{242917EC-4977-49E8-80BA-A51EB56240BA}" type="datetimeFigureOut">
              <a:rPr lang="en-AU" smtClean="0"/>
              <a:t>5/06/2012</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5CAADB03-8E00-4985-954E-6363CB6E02B3}" type="slidenum">
              <a:rPr lang="en-AU" smtClean="0"/>
              <a:t>‹#›</a:t>
            </a:fld>
            <a:endParaRPr lang="en-AU"/>
          </a:p>
        </p:txBody>
      </p:sp>
    </p:spTree>
    <p:extLst>
      <p:ext uri="{BB962C8B-B14F-4D97-AF65-F5344CB8AC3E}">
        <p14:creationId xmlns:p14="http://schemas.microsoft.com/office/powerpoint/2010/main" val="29101663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AU"/>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7" name="Date Placeholder 6"/>
          <p:cNvSpPr>
            <a:spLocks noGrp="1"/>
          </p:cNvSpPr>
          <p:nvPr>
            <p:ph type="dt" sz="half" idx="10"/>
          </p:nvPr>
        </p:nvSpPr>
        <p:spPr/>
        <p:txBody>
          <a:bodyPr/>
          <a:lstStyle/>
          <a:p>
            <a:fld id="{242917EC-4977-49E8-80BA-A51EB56240BA}" type="datetimeFigureOut">
              <a:rPr lang="en-AU" smtClean="0"/>
              <a:t>5/06/2012</a:t>
            </a:fld>
            <a:endParaRPr lang="en-AU"/>
          </a:p>
        </p:txBody>
      </p:sp>
      <p:sp>
        <p:nvSpPr>
          <p:cNvPr id="8" name="Footer Placeholder 7"/>
          <p:cNvSpPr>
            <a:spLocks noGrp="1"/>
          </p:cNvSpPr>
          <p:nvPr>
            <p:ph type="ftr" sz="quarter" idx="11"/>
          </p:nvPr>
        </p:nvSpPr>
        <p:spPr/>
        <p:txBody>
          <a:bodyPr/>
          <a:lstStyle/>
          <a:p>
            <a:endParaRPr lang="en-AU"/>
          </a:p>
        </p:txBody>
      </p:sp>
      <p:sp>
        <p:nvSpPr>
          <p:cNvPr id="9" name="Slide Number Placeholder 8"/>
          <p:cNvSpPr>
            <a:spLocks noGrp="1"/>
          </p:cNvSpPr>
          <p:nvPr>
            <p:ph type="sldNum" sz="quarter" idx="12"/>
          </p:nvPr>
        </p:nvSpPr>
        <p:spPr/>
        <p:txBody>
          <a:bodyPr/>
          <a:lstStyle/>
          <a:p>
            <a:fld id="{5CAADB03-8E00-4985-954E-6363CB6E02B3}" type="slidenum">
              <a:rPr lang="en-AU" smtClean="0"/>
              <a:t>‹#›</a:t>
            </a:fld>
            <a:endParaRPr lang="en-AU"/>
          </a:p>
        </p:txBody>
      </p:sp>
    </p:spTree>
    <p:extLst>
      <p:ext uri="{BB962C8B-B14F-4D97-AF65-F5344CB8AC3E}">
        <p14:creationId xmlns:p14="http://schemas.microsoft.com/office/powerpoint/2010/main" val="8485476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AU"/>
          </a:p>
        </p:txBody>
      </p:sp>
      <p:sp>
        <p:nvSpPr>
          <p:cNvPr id="3" name="Date Placeholder 2"/>
          <p:cNvSpPr>
            <a:spLocks noGrp="1"/>
          </p:cNvSpPr>
          <p:nvPr>
            <p:ph type="dt" sz="half" idx="10"/>
          </p:nvPr>
        </p:nvSpPr>
        <p:spPr/>
        <p:txBody>
          <a:bodyPr/>
          <a:lstStyle/>
          <a:p>
            <a:fld id="{242917EC-4977-49E8-80BA-A51EB56240BA}" type="datetimeFigureOut">
              <a:rPr lang="en-AU" smtClean="0"/>
              <a:t>5/06/2012</a:t>
            </a:fld>
            <a:endParaRPr lang="en-AU"/>
          </a:p>
        </p:txBody>
      </p:sp>
      <p:sp>
        <p:nvSpPr>
          <p:cNvPr id="4" name="Footer Placeholder 3"/>
          <p:cNvSpPr>
            <a:spLocks noGrp="1"/>
          </p:cNvSpPr>
          <p:nvPr>
            <p:ph type="ftr" sz="quarter" idx="11"/>
          </p:nvPr>
        </p:nvSpPr>
        <p:spPr/>
        <p:txBody>
          <a:bodyPr/>
          <a:lstStyle/>
          <a:p>
            <a:endParaRPr lang="en-AU"/>
          </a:p>
        </p:txBody>
      </p:sp>
      <p:sp>
        <p:nvSpPr>
          <p:cNvPr id="5" name="Slide Number Placeholder 4"/>
          <p:cNvSpPr>
            <a:spLocks noGrp="1"/>
          </p:cNvSpPr>
          <p:nvPr>
            <p:ph type="sldNum" sz="quarter" idx="12"/>
          </p:nvPr>
        </p:nvSpPr>
        <p:spPr/>
        <p:txBody>
          <a:bodyPr/>
          <a:lstStyle/>
          <a:p>
            <a:fld id="{5CAADB03-8E00-4985-954E-6363CB6E02B3}" type="slidenum">
              <a:rPr lang="en-AU" smtClean="0"/>
              <a:t>‹#›</a:t>
            </a:fld>
            <a:endParaRPr lang="en-AU"/>
          </a:p>
        </p:txBody>
      </p:sp>
    </p:spTree>
    <p:extLst>
      <p:ext uri="{BB962C8B-B14F-4D97-AF65-F5344CB8AC3E}">
        <p14:creationId xmlns:p14="http://schemas.microsoft.com/office/powerpoint/2010/main" val="48757072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42917EC-4977-49E8-80BA-A51EB56240BA}" type="datetimeFigureOut">
              <a:rPr lang="en-AU" smtClean="0"/>
              <a:t>5/06/2012</a:t>
            </a:fld>
            <a:endParaRPr lang="en-AU"/>
          </a:p>
        </p:txBody>
      </p:sp>
      <p:sp>
        <p:nvSpPr>
          <p:cNvPr id="3" name="Footer Placeholder 2"/>
          <p:cNvSpPr>
            <a:spLocks noGrp="1"/>
          </p:cNvSpPr>
          <p:nvPr>
            <p:ph type="ftr" sz="quarter" idx="11"/>
          </p:nvPr>
        </p:nvSpPr>
        <p:spPr/>
        <p:txBody>
          <a:bodyPr/>
          <a:lstStyle/>
          <a:p>
            <a:endParaRPr lang="en-AU"/>
          </a:p>
        </p:txBody>
      </p:sp>
      <p:sp>
        <p:nvSpPr>
          <p:cNvPr id="4" name="Slide Number Placeholder 3"/>
          <p:cNvSpPr>
            <a:spLocks noGrp="1"/>
          </p:cNvSpPr>
          <p:nvPr>
            <p:ph type="sldNum" sz="quarter" idx="12"/>
          </p:nvPr>
        </p:nvSpPr>
        <p:spPr/>
        <p:txBody>
          <a:bodyPr/>
          <a:lstStyle/>
          <a:p>
            <a:fld id="{5CAADB03-8E00-4985-954E-6363CB6E02B3}" type="slidenum">
              <a:rPr lang="en-AU" smtClean="0"/>
              <a:t>‹#›</a:t>
            </a:fld>
            <a:endParaRPr lang="en-AU"/>
          </a:p>
        </p:txBody>
      </p:sp>
    </p:spTree>
    <p:extLst>
      <p:ext uri="{BB962C8B-B14F-4D97-AF65-F5344CB8AC3E}">
        <p14:creationId xmlns:p14="http://schemas.microsoft.com/office/powerpoint/2010/main" val="401720457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AU"/>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42917EC-4977-49E8-80BA-A51EB56240BA}" type="datetimeFigureOut">
              <a:rPr lang="en-AU" smtClean="0"/>
              <a:t>5/06/2012</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5CAADB03-8E00-4985-954E-6363CB6E02B3}" type="slidenum">
              <a:rPr lang="en-AU" smtClean="0"/>
              <a:t>‹#›</a:t>
            </a:fld>
            <a:endParaRPr lang="en-AU"/>
          </a:p>
        </p:txBody>
      </p:sp>
    </p:spTree>
    <p:extLst>
      <p:ext uri="{BB962C8B-B14F-4D97-AF65-F5344CB8AC3E}">
        <p14:creationId xmlns:p14="http://schemas.microsoft.com/office/powerpoint/2010/main" val="154134196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AU"/>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AU"/>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42917EC-4977-49E8-80BA-A51EB56240BA}" type="datetimeFigureOut">
              <a:rPr lang="en-AU" smtClean="0"/>
              <a:t>5/06/2012</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5CAADB03-8E00-4985-954E-6363CB6E02B3}" type="slidenum">
              <a:rPr lang="en-AU" smtClean="0"/>
              <a:t>‹#›</a:t>
            </a:fld>
            <a:endParaRPr lang="en-AU"/>
          </a:p>
        </p:txBody>
      </p:sp>
    </p:spTree>
    <p:extLst>
      <p:ext uri="{BB962C8B-B14F-4D97-AF65-F5344CB8AC3E}">
        <p14:creationId xmlns:p14="http://schemas.microsoft.com/office/powerpoint/2010/main" val="306531579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AU"/>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42917EC-4977-49E8-80BA-A51EB56240BA}" type="datetimeFigureOut">
              <a:rPr lang="en-AU" smtClean="0"/>
              <a:t>5/06/2012</a:t>
            </a:fld>
            <a:endParaRPr lang="en-AU"/>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AU"/>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CAADB03-8E00-4985-954E-6363CB6E02B3}" type="slidenum">
              <a:rPr lang="en-AU" smtClean="0"/>
              <a:t>‹#›</a:t>
            </a:fld>
            <a:endParaRPr lang="en-AU"/>
          </a:p>
        </p:txBody>
      </p:sp>
    </p:spTree>
    <p:extLst>
      <p:ext uri="{BB962C8B-B14F-4D97-AF65-F5344CB8AC3E}">
        <p14:creationId xmlns:p14="http://schemas.microsoft.com/office/powerpoint/2010/main" val="20512851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p:cNvPicPr>
            <a:picLocks noChangeAspect="1" noChangeArrowheads="1"/>
          </p:cNvPicPr>
          <p:nvPr/>
        </p:nvPicPr>
        <p:blipFill>
          <a:blip r:embed="rId2">
            <a:extLst>
              <a:ext uri="{BEBA8EAE-BF5A-486C-A8C5-ECC9F3942E4B}">
                <a14:imgProps xmlns:a14="http://schemas.microsoft.com/office/drawing/2010/main">
                  <a14:imgLayer r:embed="rId3">
                    <a14:imgEffect>
                      <a14:saturation sat="200000"/>
                    </a14:imgEffect>
                  </a14:imgLayer>
                </a14:imgProps>
              </a:ext>
              <a:ext uri="{28A0092B-C50C-407E-A947-70E740481C1C}">
                <a14:useLocalDpi xmlns:a14="http://schemas.microsoft.com/office/drawing/2010/main" val="0"/>
              </a:ext>
            </a:extLst>
          </a:blip>
          <a:srcRect/>
          <a:stretch>
            <a:fillRect/>
          </a:stretch>
        </p:blipFill>
        <p:spPr bwMode="auto">
          <a:xfrm>
            <a:off x="-432911" y="-19472"/>
            <a:ext cx="9906000" cy="9248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TextBox 4"/>
          <p:cNvSpPr txBox="1"/>
          <p:nvPr/>
        </p:nvSpPr>
        <p:spPr>
          <a:xfrm>
            <a:off x="17115" y="1196752"/>
            <a:ext cx="9324528" cy="2677656"/>
          </a:xfrm>
          <a:prstGeom prst="rect">
            <a:avLst/>
          </a:prstGeom>
          <a:noFill/>
        </p:spPr>
        <p:txBody>
          <a:bodyPr wrap="square" rtlCol="0">
            <a:spAutoFit/>
          </a:bodyPr>
          <a:lstStyle/>
          <a:p>
            <a:pPr algn="ctr"/>
            <a:r>
              <a:rPr lang="en-AU" sz="3600" dirty="0" smtClean="0">
                <a:solidFill>
                  <a:schemeClr val="bg1"/>
                </a:solidFill>
              </a:rPr>
              <a:t>To Remember</a:t>
            </a:r>
          </a:p>
          <a:p>
            <a:pPr algn="ctr"/>
            <a:r>
              <a:rPr lang="en-AU" sz="4400" dirty="0" smtClean="0">
                <a:solidFill>
                  <a:schemeClr val="bg1"/>
                </a:solidFill>
              </a:rPr>
              <a:t>When I receive Jesus in Holy Communion I talk to him in my own words and thank him for coming to me.</a:t>
            </a:r>
            <a:endParaRPr lang="en-AU" sz="4400" dirty="0">
              <a:solidFill>
                <a:schemeClr val="bg1"/>
              </a:solidFill>
            </a:endParaRPr>
          </a:p>
        </p:txBody>
      </p:sp>
    </p:spTree>
    <p:extLst>
      <p:ext uri="{BB962C8B-B14F-4D97-AF65-F5344CB8AC3E}">
        <p14:creationId xmlns:p14="http://schemas.microsoft.com/office/powerpoint/2010/main" val="84149271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3059832" y="1268760"/>
            <a:ext cx="5976664" cy="5472608"/>
          </a:xfrm>
        </p:spPr>
        <p:txBody>
          <a:bodyPr>
            <a:normAutofit fontScale="92500" lnSpcReduction="20000"/>
          </a:bodyPr>
          <a:lstStyle/>
          <a:p>
            <a:pPr marL="0" indent="0">
              <a:buNone/>
            </a:pPr>
            <a:r>
              <a:rPr lang="en-AU" dirty="0" smtClean="0"/>
              <a:t>“It is the deep belief of the Church that no one comes to faith, to the Church, to the sacraments or even to God without their being called by God. This is God’s work, not ours. God initiates, God calls,                    God converts. We cooperate with                  initiatives of God. We respond.                                             What is being celebrated is that God                                    is indeed calling a person into the life                                of the Church and the sacraments as                            initiation into life.”</a:t>
            </a:r>
          </a:p>
          <a:p>
            <a:pPr marL="0" indent="0">
              <a:buNone/>
            </a:pPr>
            <a:endParaRPr lang="en-AU" sz="1700" dirty="0" smtClean="0"/>
          </a:p>
          <a:p>
            <a:pPr marL="0" indent="0">
              <a:buNone/>
            </a:pPr>
            <a:r>
              <a:rPr lang="en-AU" sz="2200" i="1" dirty="0" smtClean="0"/>
              <a:t>(Terry Wade ed. The parish companion to  the Rite of Christian Initiation of Adults, 42.)</a:t>
            </a:r>
            <a:endParaRPr lang="en-AU" sz="2200" i="1" dirty="0"/>
          </a:p>
        </p:txBody>
      </p:sp>
      <p:pic>
        <p:nvPicPr>
          <p:cNvPr id="5" name="Picture 4"/>
          <p:cNvPicPr/>
          <p:nvPr/>
        </p:nvPicPr>
        <p:blipFill>
          <a:blip r:embed="rId2">
            <a:extLst>
              <a:ext uri="{28A0092B-C50C-407E-A947-70E740481C1C}">
                <a14:useLocalDpi xmlns:a14="http://schemas.microsoft.com/office/drawing/2010/main" val="0"/>
              </a:ext>
            </a:extLst>
          </a:blip>
          <a:stretch>
            <a:fillRect/>
          </a:stretch>
        </p:blipFill>
        <p:spPr>
          <a:xfrm>
            <a:off x="395536" y="1628800"/>
            <a:ext cx="2376264" cy="3672408"/>
          </a:xfrm>
          <a:prstGeom prst="rect">
            <a:avLst/>
          </a:prstGeom>
          <a:ln w="28575" cmpd="thickThin">
            <a:solidFill>
              <a:schemeClr val="bg2">
                <a:lumMod val="90000"/>
              </a:schemeClr>
            </a:solidFill>
            <a:bevel/>
          </a:ln>
        </p:spPr>
      </p:pic>
      <p:sp>
        <p:nvSpPr>
          <p:cNvPr id="7" name="Title 1"/>
          <p:cNvSpPr txBox="1">
            <a:spLocks/>
          </p:cNvSpPr>
          <p:nvPr/>
        </p:nvSpPr>
        <p:spPr>
          <a:xfrm>
            <a:off x="683568" y="332656"/>
            <a:ext cx="7772400" cy="89153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AU" smtClean="0"/>
              <a:t>God’s Work</a:t>
            </a:r>
            <a:endParaRPr lang="en-AU" dirty="0"/>
          </a:p>
        </p:txBody>
      </p:sp>
    </p:spTree>
    <p:extLst>
      <p:ext uri="{BB962C8B-B14F-4D97-AF65-F5344CB8AC3E}">
        <p14:creationId xmlns:p14="http://schemas.microsoft.com/office/powerpoint/2010/main" val="38484969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p:txBody>
          <a:bodyPr/>
          <a:lstStyle/>
          <a:p>
            <a:endParaRPr lang="en-AU"/>
          </a:p>
        </p:txBody>
      </p:sp>
      <p:pic>
        <p:nvPicPr>
          <p:cNvPr id="1026" name="Picture 2"/>
          <p:cNvPicPr>
            <a:picLocks noChangeAspect="1" noChangeArrowheads="1"/>
          </p:cNvPicPr>
          <p:nvPr/>
        </p:nvPicPr>
        <p:blipFill>
          <a:blip r:embed="rId2">
            <a:duotone>
              <a:schemeClr val="accent5">
                <a:shade val="45000"/>
                <a:satMod val="135000"/>
              </a:schemeClr>
              <a:prstClr val="white"/>
            </a:duotone>
            <a:extLst>
              <a:ext uri="{BEBA8EAE-BF5A-486C-A8C5-ECC9F3942E4B}">
                <a14:imgProps xmlns:a14="http://schemas.microsoft.com/office/drawing/2010/main">
                  <a14:imgLayer r:embed="rId3">
                    <a14:imgEffect>
                      <a14:saturation sat="200000"/>
                    </a14:imgEffect>
                  </a14:imgLayer>
                </a14:imgProps>
              </a:ext>
              <a:ext uri="{28A0092B-C50C-407E-A947-70E740481C1C}">
                <a14:useLocalDpi xmlns:a14="http://schemas.microsoft.com/office/drawing/2010/main" val="0"/>
              </a:ext>
            </a:extLst>
          </a:blip>
          <a:srcRect/>
          <a:stretch>
            <a:fillRect/>
          </a:stretch>
        </p:blipFill>
        <p:spPr bwMode="auto">
          <a:xfrm>
            <a:off x="-432911" y="-19472"/>
            <a:ext cx="9906000" cy="9248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7" name="TextBox 6"/>
          <p:cNvSpPr txBox="1"/>
          <p:nvPr/>
        </p:nvSpPr>
        <p:spPr>
          <a:xfrm>
            <a:off x="-247991" y="332656"/>
            <a:ext cx="9721080" cy="5940088"/>
          </a:xfrm>
          <a:prstGeom prst="rect">
            <a:avLst/>
          </a:prstGeom>
          <a:noFill/>
        </p:spPr>
        <p:txBody>
          <a:bodyPr wrap="square" rtlCol="0">
            <a:spAutoFit/>
          </a:bodyPr>
          <a:lstStyle/>
          <a:p>
            <a:pPr algn="ctr"/>
            <a:r>
              <a:rPr lang="en-AU" sz="4400" dirty="0">
                <a:solidFill>
                  <a:prstClr val="black"/>
                </a:solidFill>
              </a:rPr>
              <a:t>Father in heaven, </a:t>
            </a:r>
          </a:p>
          <a:p>
            <a:pPr algn="ctr"/>
            <a:r>
              <a:rPr lang="en-AU" sz="4400" dirty="0">
                <a:solidFill>
                  <a:prstClr val="black"/>
                </a:solidFill>
              </a:rPr>
              <a:t>you have called us to receive the </a:t>
            </a:r>
          </a:p>
          <a:p>
            <a:pPr algn="ctr"/>
            <a:r>
              <a:rPr lang="en-AU" sz="4400" dirty="0">
                <a:solidFill>
                  <a:prstClr val="black"/>
                </a:solidFill>
              </a:rPr>
              <a:t>Body and Blood of Christ at this table </a:t>
            </a:r>
          </a:p>
          <a:p>
            <a:pPr algn="ctr"/>
            <a:r>
              <a:rPr lang="en-AU" sz="4400" dirty="0">
                <a:solidFill>
                  <a:prstClr val="black"/>
                </a:solidFill>
              </a:rPr>
              <a:t>and to be filled with the joy </a:t>
            </a:r>
          </a:p>
          <a:p>
            <a:pPr algn="ctr"/>
            <a:r>
              <a:rPr lang="en-AU" sz="4400" dirty="0">
                <a:solidFill>
                  <a:prstClr val="black"/>
                </a:solidFill>
              </a:rPr>
              <a:t>of the Holy Spirit. </a:t>
            </a:r>
          </a:p>
          <a:p>
            <a:pPr algn="ctr"/>
            <a:r>
              <a:rPr lang="en-AU" sz="4400" dirty="0">
                <a:solidFill>
                  <a:prstClr val="black"/>
                </a:solidFill>
              </a:rPr>
              <a:t>Through this sacred meal </a:t>
            </a:r>
          </a:p>
          <a:p>
            <a:pPr algn="ctr"/>
            <a:r>
              <a:rPr lang="en-AU" sz="4400" dirty="0">
                <a:solidFill>
                  <a:prstClr val="black"/>
                </a:solidFill>
              </a:rPr>
              <a:t>give us strength to please you </a:t>
            </a:r>
          </a:p>
          <a:p>
            <a:pPr algn="ctr"/>
            <a:r>
              <a:rPr lang="en-AU" sz="4400" dirty="0">
                <a:solidFill>
                  <a:prstClr val="black"/>
                </a:solidFill>
              </a:rPr>
              <a:t>more and more.</a:t>
            </a:r>
            <a:r>
              <a:rPr lang="en-AU" dirty="0">
                <a:solidFill>
                  <a:prstClr val="black"/>
                </a:solidFill>
              </a:rPr>
              <a:t/>
            </a:r>
            <a:br>
              <a:rPr lang="en-AU" dirty="0">
                <a:solidFill>
                  <a:prstClr val="black"/>
                </a:solidFill>
              </a:rPr>
            </a:br>
            <a:r>
              <a:rPr lang="en-AU" sz="2800" dirty="0">
                <a:solidFill>
                  <a:prstClr val="black"/>
                </a:solidFill>
              </a:rPr>
              <a:t>Eucharistic Prayer for Children III</a:t>
            </a:r>
          </a:p>
        </p:txBody>
      </p:sp>
    </p:spTree>
    <p:extLst>
      <p:ext uri="{BB962C8B-B14F-4D97-AF65-F5344CB8AC3E}">
        <p14:creationId xmlns:p14="http://schemas.microsoft.com/office/powerpoint/2010/main" val="154514519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39</TotalTime>
  <Words>178</Words>
  <Application>Microsoft Office PowerPoint</Application>
  <PresentationFormat>On-screen Show (4:3)</PresentationFormat>
  <Paragraphs>14</Paragraphs>
  <Slides>3</Slides>
  <Notes>0</Notes>
  <HiddenSlides>0</HiddenSlides>
  <MMClips>0</MMClips>
  <ScaleCrop>false</ScaleCrop>
  <HeadingPairs>
    <vt:vector size="4" baseType="variant">
      <vt:variant>
        <vt:lpstr>Theme</vt:lpstr>
      </vt:variant>
      <vt:variant>
        <vt:i4>1</vt:i4>
      </vt:variant>
      <vt:variant>
        <vt:lpstr>Slide Titles</vt:lpstr>
      </vt:variant>
      <vt:variant>
        <vt:i4>3</vt:i4>
      </vt:variant>
    </vt:vector>
  </HeadingPairs>
  <TitlesOfParts>
    <vt:vector size="4" baseType="lpstr">
      <vt:lpstr>Office Theme</vt:lpstr>
      <vt:lpstr>PowerPoint Presentation</vt:lpstr>
      <vt:lpstr>PowerPoint Presentation</vt:lpstr>
      <vt:lpstr>PowerPoint Presentation</vt:lpstr>
    </vt:vector>
  </TitlesOfParts>
  <Company>Lismore Catholic Education</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God’s Work</dc:title>
  <dc:creator>Barbara Grant</dc:creator>
  <cp:lastModifiedBy>Barbara Grant</cp:lastModifiedBy>
  <cp:revision>4</cp:revision>
  <dcterms:created xsi:type="dcterms:W3CDTF">2012-06-05T07:07:15Z</dcterms:created>
  <dcterms:modified xsi:type="dcterms:W3CDTF">2012-06-05T07:46:40Z</dcterms:modified>
</cp:coreProperties>
</file>