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538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559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3985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9130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268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587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123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758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1218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18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099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DE4B0-9694-43A9-BDD8-638FE2127827}" type="datetimeFigureOut">
              <a:rPr lang="en-AU" smtClean="0"/>
              <a:t>29/01/2014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1D875-F785-4A3D-B8D8-777EE48C3CE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018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5" y="97657"/>
            <a:ext cx="3528393" cy="5760640"/>
          </a:xfrm>
        </p:spPr>
        <p:txBody>
          <a:bodyPr/>
          <a:lstStyle/>
          <a:p>
            <a:r>
              <a:rPr lang="en-AU" b="1" dirty="0" smtClean="0">
                <a:latin typeface="Viner Hand ITC" pitchFamily="66" charset="0"/>
              </a:rPr>
              <a:t>Mt St Patrick College</a:t>
            </a:r>
            <a:br>
              <a:rPr lang="en-AU" b="1" dirty="0" smtClean="0">
                <a:latin typeface="Viner Hand ITC" pitchFamily="66" charset="0"/>
              </a:rPr>
            </a:br>
            <a:r>
              <a:rPr lang="en-AU" b="1" dirty="0" smtClean="0">
                <a:latin typeface="Viner Hand ITC" pitchFamily="66" charset="0"/>
              </a:rPr>
              <a:t> </a:t>
            </a:r>
            <a:br>
              <a:rPr lang="en-AU" b="1" dirty="0" smtClean="0">
                <a:latin typeface="Viner Hand ITC" pitchFamily="66" charset="0"/>
              </a:rPr>
            </a:br>
            <a:r>
              <a:rPr lang="en-AU" b="1" dirty="0" smtClean="0">
                <a:latin typeface="Viner Hand ITC" pitchFamily="66" charset="0"/>
              </a:rPr>
              <a:t>Values</a:t>
            </a:r>
            <a:endParaRPr lang="en-AU" b="1" dirty="0">
              <a:latin typeface="Viner Hand ITC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681" y="476672"/>
            <a:ext cx="549592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200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Prayer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AU" b="1" i="1" dirty="0" smtClean="0">
                <a:latin typeface="Albertus Extra Bold" pitchFamily="18" charset="0"/>
              </a:rPr>
              <a:t>(Lighting the candle):</a:t>
            </a:r>
          </a:p>
          <a:p>
            <a:pPr marL="0" indent="0">
              <a:buNone/>
            </a:pPr>
            <a:r>
              <a:rPr lang="en-AU" b="1" i="1" dirty="0" smtClean="0">
                <a:latin typeface="Albertus Extra Bold" pitchFamily="18" charset="0"/>
              </a:rPr>
              <a:t>May the flame of my prayer rise to heaven, like incense on the wind</a:t>
            </a:r>
          </a:p>
          <a:p>
            <a:pPr marL="0" indent="0">
              <a:buNone/>
            </a:pPr>
            <a:r>
              <a:rPr lang="en-AU" b="1" i="1" dirty="0" smtClean="0">
                <a:latin typeface="Albertus Extra Bold" pitchFamily="18" charset="0"/>
              </a:rPr>
              <a:t>And may the angels and all the saints Hear my prayer;</a:t>
            </a:r>
          </a:p>
          <a:p>
            <a:pPr marL="0" indent="0">
              <a:buNone/>
            </a:pPr>
            <a:r>
              <a:rPr lang="en-AU" b="1" i="1" dirty="0" smtClean="0">
                <a:latin typeface="Albertus Extra Bold" pitchFamily="18" charset="0"/>
              </a:rPr>
              <a:t>And circle round in wisdom and love.</a:t>
            </a:r>
          </a:p>
          <a:p>
            <a:pPr marL="0" indent="0">
              <a:buNone/>
            </a:pPr>
            <a:endParaRPr lang="en-AU" b="1" i="1" dirty="0">
              <a:latin typeface="Albertus Extra Bold" pitchFamily="18" charset="0"/>
            </a:endParaRPr>
          </a:p>
          <a:p>
            <a:pPr marL="0" indent="0">
              <a:buNone/>
            </a:pPr>
            <a:r>
              <a:rPr lang="en-AU" b="1" i="1" dirty="0" smtClean="0">
                <a:latin typeface="Albertus Extra Bold" pitchFamily="18" charset="0"/>
              </a:rPr>
              <a:t>Lord</a:t>
            </a:r>
            <a:r>
              <a:rPr lang="en-AU" b="1" i="1" dirty="0">
                <a:latin typeface="Albertus Extra Bold" pitchFamily="18" charset="0"/>
              </a:rPr>
              <a:t>, my God, </a:t>
            </a:r>
          </a:p>
          <a:p>
            <a:pPr marL="0" indent="0">
              <a:buNone/>
            </a:pPr>
            <a:r>
              <a:rPr lang="en-AU" b="1" i="1" dirty="0">
                <a:latin typeface="Albertus Extra Bold" pitchFamily="18" charset="0"/>
              </a:rPr>
              <a:t>Thank You for this beautiful day. </a:t>
            </a:r>
          </a:p>
          <a:p>
            <a:pPr marL="0" indent="0">
              <a:buNone/>
            </a:pPr>
            <a:r>
              <a:rPr lang="en-AU" b="1" i="1" dirty="0" smtClean="0">
                <a:latin typeface="Albertus Extra Bold" pitchFamily="18" charset="0"/>
              </a:rPr>
              <a:t>May my </a:t>
            </a:r>
            <a:r>
              <a:rPr lang="en-AU" b="1" i="1" smtClean="0">
                <a:latin typeface="Albertus Extra Bold" pitchFamily="18" charset="0"/>
              </a:rPr>
              <a:t>work today </a:t>
            </a:r>
            <a:r>
              <a:rPr lang="en-AU" b="1" i="1" dirty="0" smtClean="0">
                <a:latin typeface="Albertus Extra Bold" pitchFamily="18" charset="0"/>
              </a:rPr>
              <a:t>be </a:t>
            </a:r>
            <a:r>
              <a:rPr lang="en-AU" b="1" i="1" dirty="0">
                <a:latin typeface="Albertus Extra Bold" pitchFamily="18" charset="0"/>
              </a:rPr>
              <a:t>fruitful. </a:t>
            </a:r>
          </a:p>
          <a:p>
            <a:pPr marL="0" indent="0">
              <a:buNone/>
            </a:pPr>
            <a:r>
              <a:rPr lang="en-AU" b="1" i="1" dirty="0">
                <a:latin typeface="Albertus Extra Bold" pitchFamily="18" charset="0"/>
              </a:rPr>
              <a:t>Help me to walk by Your side each moment </a:t>
            </a:r>
          </a:p>
          <a:p>
            <a:pPr marL="0" indent="0">
              <a:buNone/>
            </a:pPr>
            <a:r>
              <a:rPr lang="en-AU" b="1" i="1" dirty="0">
                <a:latin typeface="Albertus Extra Bold" pitchFamily="18" charset="0"/>
              </a:rPr>
              <a:t>so I may be able to do Your will. </a:t>
            </a:r>
          </a:p>
          <a:p>
            <a:pPr marL="0" indent="0">
              <a:buNone/>
            </a:pPr>
            <a:r>
              <a:rPr lang="en-AU" b="1" i="1" dirty="0">
                <a:latin typeface="Albertus Extra Bold" pitchFamily="18" charset="0"/>
              </a:rPr>
              <a:t>Bless all those I </a:t>
            </a:r>
            <a:r>
              <a:rPr lang="en-AU" b="1" i="1" dirty="0" smtClean="0">
                <a:latin typeface="Albertus Extra Bold" pitchFamily="18" charset="0"/>
              </a:rPr>
              <a:t>have encountered </a:t>
            </a:r>
            <a:r>
              <a:rPr lang="en-AU" b="1" i="1" dirty="0">
                <a:latin typeface="Albertus Extra Bold" pitchFamily="18" charset="0"/>
              </a:rPr>
              <a:t>today, </a:t>
            </a:r>
            <a:r>
              <a:rPr lang="en-AU" b="1" i="1" dirty="0" smtClean="0">
                <a:latin typeface="Albertus Extra Bold" pitchFamily="18" charset="0"/>
              </a:rPr>
              <a:t>and those that I will meet</a:t>
            </a:r>
            <a:endParaRPr lang="en-AU" b="1" i="1" dirty="0">
              <a:latin typeface="Albertus Extra Bold" pitchFamily="18" charset="0"/>
            </a:endParaRPr>
          </a:p>
          <a:p>
            <a:pPr marL="0" indent="0">
              <a:buNone/>
            </a:pPr>
            <a:r>
              <a:rPr lang="en-AU" b="1" i="1" dirty="0">
                <a:latin typeface="Albertus Extra Bold" pitchFamily="18" charset="0"/>
              </a:rPr>
              <a:t>That they may receive You into their hearts. </a:t>
            </a:r>
          </a:p>
          <a:p>
            <a:pPr marL="0" indent="0">
              <a:buNone/>
            </a:pPr>
            <a:r>
              <a:rPr lang="en-AU" b="1" i="1" dirty="0">
                <a:latin typeface="Albertus Extra Bold" pitchFamily="18" charset="0"/>
              </a:rPr>
              <a:t>Thank You for allowing me to know You </a:t>
            </a:r>
          </a:p>
          <a:p>
            <a:pPr marL="0" indent="0">
              <a:buNone/>
            </a:pPr>
            <a:r>
              <a:rPr lang="en-AU" b="1" i="1" dirty="0">
                <a:latin typeface="Albertus Extra Bold" pitchFamily="18" charset="0"/>
              </a:rPr>
              <a:t>and to reflect Your love in my life. </a:t>
            </a:r>
          </a:p>
          <a:p>
            <a:pPr marL="0" indent="0">
              <a:buNone/>
            </a:pPr>
            <a:r>
              <a:rPr lang="en-AU" b="1" i="1" dirty="0">
                <a:latin typeface="Albertus Extra Bold" pitchFamily="18" charset="0"/>
              </a:rPr>
              <a:t>Bless this day, Lord. Amen </a:t>
            </a:r>
          </a:p>
        </p:txBody>
      </p:sp>
    </p:spTree>
    <p:extLst>
      <p:ext uri="{BB962C8B-B14F-4D97-AF65-F5344CB8AC3E}">
        <p14:creationId xmlns:p14="http://schemas.microsoft.com/office/powerpoint/2010/main" val="2043741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b="1" i="1" dirty="0" smtClean="0">
                <a:latin typeface="Viner Hand ITC" pitchFamily="66" charset="0"/>
              </a:rPr>
              <a:t>Acceptance</a:t>
            </a:r>
            <a:endParaRPr lang="en-AU" b="1" i="1" dirty="0">
              <a:latin typeface="Viner Hand ITC" pitchFamily="66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71104"/>
            <a:ext cx="5423789" cy="4190143"/>
          </a:xfrm>
        </p:spPr>
      </p:pic>
    </p:spTree>
    <p:extLst>
      <p:ext uri="{BB962C8B-B14F-4D97-AF65-F5344CB8AC3E}">
        <p14:creationId xmlns:p14="http://schemas.microsoft.com/office/powerpoint/2010/main" val="1486847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b="1" i="1" dirty="0" smtClean="0">
                <a:latin typeface="Viner Hand ITC" pitchFamily="66" charset="0"/>
              </a:rPr>
              <a:t>Commitment</a:t>
            </a:r>
            <a:endParaRPr lang="en-AU" b="1" i="1" dirty="0">
              <a:latin typeface="Viner Hand ITC" pitchFamily="66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761533"/>
            <a:ext cx="5423789" cy="3609285"/>
          </a:xfrm>
        </p:spPr>
      </p:pic>
    </p:spTree>
    <p:extLst>
      <p:ext uri="{BB962C8B-B14F-4D97-AF65-F5344CB8AC3E}">
        <p14:creationId xmlns:p14="http://schemas.microsoft.com/office/powerpoint/2010/main" val="2907979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b="1" i="1" dirty="0" smtClean="0">
                <a:latin typeface="Viner Hand ITC" pitchFamily="66" charset="0"/>
              </a:rPr>
              <a:t>Community</a:t>
            </a:r>
            <a:endParaRPr lang="en-AU" b="1" i="1" dirty="0">
              <a:latin typeface="Viner Hand ITC" pitchFamily="66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235652"/>
            <a:ext cx="5423789" cy="2661046"/>
          </a:xfrm>
        </p:spPr>
      </p:pic>
    </p:spTree>
    <p:extLst>
      <p:ext uri="{BB962C8B-B14F-4D97-AF65-F5344CB8AC3E}">
        <p14:creationId xmlns:p14="http://schemas.microsoft.com/office/powerpoint/2010/main" val="2907979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b="1" i="1" dirty="0" smtClean="0">
                <a:latin typeface="Viner Hand ITC" pitchFamily="66" charset="0"/>
              </a:rPr>
              <a:t>Compassion</a:t>
            </a:r>
            <a:endParaRPr lang="en-AU" b="1" i="1" dirty="0">
              <a:latin typeface="Viner Hand ITC" pitchFamily="66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604161"/>
            <a:ext cx="5423789" cy="3924029"/>
          </a:xfrm>
        </p:spPr>
      </p:pic>
    </p:spTree>
    <p:extLst>
      <p:ext uri="{BB962C8B-B14F-4D97-AF65-F5344CB8AC3E}">
        <p14:creationId xmlns:p14="http://schemas.microsoft.com/office/powerpoint/2010/main" val="2907979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b="1" i="1" dirty="0" smtClean="0">
                <a:latin typeface="Viner Hand ITC" pitchFamily="66" charset="0"/>
              </a:rPr>
              <a:t>Forgiveness</a:t>
            </a:r>
            <a:endParaRPr lang="en-AU" b="1" i="1" dirty="0">
              <a:latin typeface="Viner Hand ITC" pitchFamily="66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317" y="1471104"/>
            <a:ext cx="5232467" cy="4190143"/>
          </a:xfrm>
        </p:spPr>
      </p:pic>
    </p:spTree>
    <p:extLst>
      <p:ext uri="{BB962C8B-B14F-4D97-AF65-F5344CB8AC3E}">
        <p14:creationId xmlns:p14="http://schemas.microsoft.com/office/powerpoint/2010/main" val="290797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b="1" i="1" dirty="0" smtClean="0">
                <a:latin typeface="Viner Hand ITC" pitchFamily="66" charset="0"/>
              </a:rPr>
              <a:t>Justice</a:t>
            </a:r>
            <a:endParaRPr lang="en-AU" b="1" i="1" dirty="0">
              <a:latin typeface="Viner Hand ITC" pitchFamily="66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21" y="1471104"/>
            <a:ext cx="2888659" cy="4190143"/>
          </a:xfrm>
        </p:spPr>
      </p:pic>
    </p:spTree>
    <p:extLst>
      <p:ext uri="{BB962C8B-B14F-4D97-AF65-F5344CB8AC3E}">
        <p14:creationId xmlns:p14="http://schemas.microsoft.com/office/powerpoint/2010/main" val="2907979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3808" y="3284984"/>
            <a:ext cx="4038600" cy="4525963"/>
          </a:xfrm>
        </p:spPr>
        <p:txBody>
          <a:bodyPr/>
          <a:lstStyle/>
          <a:p>
            <a:r>
              <a:rPr lang="en-AU" dirty="0" smtClean="0"/>
              <a:t>Acceptance</a:t>
            </a:r>
          </a:p>
          <a:p>
            <a:r>
              <a:rPr lang="en-AU" dirty="0" smtClean="0"/>
              <a:t>Commitment</a:t>
            </a:r>
          </a:p>
          <a:p>
            <a:r>
              <a:rPr lang="en-AU" dirty="0" smtClean="0"/>
              <a:t>Community</a:t>
            </a:r>
          </a:p>
          <a:p>
            <a:r>
              <a:rPr lang="en-AU" dirty="0" smtClean="0"/>
              <a:t>Compassion</a:t>
            </a:r>
          </a:p>
          <a:p>
            <a:r>
              <a:rPr lang="en-AU" dirty="0" smtClean="0"/>
              <a:t>Forgiveness</a:t>
            </a:r>
          </a:p>
          <a:p>
            <a:r>
              <a:rPr lang="en-AU" dirty="0" smtClean="0"/>
              <a:t>Justice</a:t>
            </a:r>
          </a:p>
          <a:p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568" y="908720"/>
            <a:ext cx="7200800" cy="4525963"/>
          </a:xfrm>
        </p:spPr>
        <p:txBody>
          <a:bodyPr/>
          <a:lstStyle/>
          <a:p>
            <a:pPr marL="0" indent="0">
              <a:buNone/>
            </a:pPr>
            <a:r>
              <a:rPr lang="en-AU" dirty="0" smtClean="0"/>
              <a:t>Write a prayer that incorporates each of the following values.</a:t>
            </a:r>
            <a:br>
              <a:rPr lang="en-AU" dirty="0" smtClean="0"/>
            </a:br>
            <a:r>
              <a:rPr lang="en-AU" dirty="0" smtClean="0"/>
              <a:t>Try to make your prayer relevant to you and Mt St Patrick College.</a:t>
            </a:r>
            <a:br>
              <a:rPr lang="en-AU" dirty="0" smtClean="0"/>
            </a:br>
            <a:r>
              <a:rPr lang="en-AU" dirty="0" smtClean="0"/>
              <a:t>Try to write at least 1 sentence for each value. </a:t>
            </a:r>
            <a:br>
              <a:rPr lang="en-AU" dirty="0" smtClean="0"/>
            </a:b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9852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153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Mt St Patrick College   Values</vt:lpstr>
      <vt:lpstr>Prayer</vt:lpstr>
      <vt:lpstr>Acceptance</vt:lpstr>
      <vt:lpstr>Commitment</vt:lpstr>
      <vt:lpstr>Community</vt:lpstr>
      <vt:lpstr>Compassion</vt:lpstr>
      <vt:lpstr>Forgiveness</vt:lpstr>
      <vt:lpstr>Justice</vt:lpstr>
      <vt:lpstr>PowerPoint Presentation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 St Patrick College   Values</dc:title>
  <dc:creator>Narelle Chaffer</dc:creator>
  <cp:lastModifiedBy>Narelle Chaffer</cp:lastModifiedBy>
  <cp:revision>4</cp:revision>
  <dcterms:created xsi:type="dcterms:W3CDTF">2014-01-29T05:27:20Z</dcterms:created>
  <dcterms:modified xsi:type="dcterms:W3CDTF">2014-01-29T06:25:23Z</dcterms:modified>
</cp:coreProperties>
</file>